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65ED-BE52-4ADD-A53B-0476209E1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DAB27-11F5-4E3D-9268-F77FF6F22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9081C-552E-4C5B-9468-58A81F8E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070E2-4433-4355-B2CC-AC8B5C35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D2949-9E1B-4B31-B5F4-C85CE864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0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65C1-B784-407C-B035-CF81943E8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B9A56-8C6E-4AF4-AB8F-78B4BB67A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1E36E-407B-44A4-8EB0-08BB0E243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A15CF-B624-4F54-8E38-14FA0B452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FE210-3816-4FC2-81ED-36CB18F2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8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495C20-5829-4312-A9EF-51B8A2ADFC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74E599-8224-48EB-AE9E-A4BE8A766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823D0-828E-43E0-8EE1-28DA4DA0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3BA51-5E81-4BD9-879B-623FFA07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9AC41-B000-4D16-B910-ED604B85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90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67BA-8B91-4A3D-9784-5925CE3D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42DA-D0A0-4462-884F-6538D8A96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1B77F-5D00-4662-921C-BA1617320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CA4B2-58EC-4781-88B4-5620BD25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A001F-F235-416B-8242-AC4A895E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0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B2FF-A4FA-4DA6-9836-4558664B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C89B4-3F32-4084-B5C1-745DE4C6E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17CF3-5510-4FA4-BFEC-23465F83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43EE5-0DD8-4612-888B-A12592E28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9DC1B-CA7B-46F2-96D9-1E9D3A6A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050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3D85A-0184-455E-B41B-1FBC09A67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4FDE-16D5-4454-9DA3-DE547B9C5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6AD9B6-6131-413C-9875-0A2F8E36B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6B1BE-92B5-441A-8865-B43C64AA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60120-0B31-46CA-AF35-541B12E3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AD93D-F9E7-4A47-A794-55F49D737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7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17CB-E58E-4A7E-B3A1-39C796B4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3C7C6-129A-4199-B592-E3FC9CD1E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E962D4-1B0E-4A23-BF1C-BFB535FB9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0B00C-F811-4EE3-81CA-09D552F16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64B67-868A-4620-A33F-26596C95E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AB7B93-9B11-42B9-B105-AD27DE71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79E6C0-CC4D-4D5B-8CFE-59316ABD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DCAF29-1A5B-4D7C-8185-AD013CBE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78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6D83-7A33-45ED-9C3D-4375E744D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DFC1D2-38B5-4457-804E-86F41ED2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A22E5-FE82-4FF5-A362-EE5FA79F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DAEB2-0B81-425F-B8C6-684BB1B4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2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9201E-9ABD-4BCC-995D-9B105B7F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A49CB-22F2-4741-A178-C53E01E4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B8E7A-031C-4B38-AD25-01364669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3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E9CA-7A13-4C77-8E77-FF490C6D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3607-E95F-496F-AEC4-A273EF540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0822-42DB-4A3A-B078-7B5081902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D3502-2BEC-44A3-BE95-EF181B0E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044B7-3695-4AF5-808D-1EE29E7B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E79D9-B643-45C1-AE5B-62386E69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1ACC-0311-4F19-9413-7715ACC4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E8138-7885-4899-A711-E82611FD3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8A33D-DF07-4CEC-AAAE-80277BFA1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B697-2723-4DCF-9EC8-802A5D46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D7100-5346-4AE8-88AF-75EB2C3B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3C7B9-B310-4370-B3BE-2726DCCB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9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0140C-BA73-42AA-AB41-313FDF8A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B4596-D3C5-4731-BB93-F617ECD7F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88CF3-90AD-4211-8D76-103494A6E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9D56E-B475-44BB-A080-27EF2A025BBC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45F98-F225-45C1-9FF9-67481B9E5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C3409-4052-421B-B0F8-E3CF93248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A0901-B340-466B-8C4A-20DCDB7623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8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A4EF-218D-46F9-9679-99C2919DD5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Community Powers for Asset Transfer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AD3DA-2298-4C16-A9D7-10FC8AB317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Lorraine Hart</a:t>
            </a:r>
          </a:p>
        </p:txBody>
      </p:sp>
    </p:spTree>
    <p:extLst>
      <p:ext uri="{BB962C8B-B14F-4D97-AF65-F5344CB8AC3E}">
        <p14:creationId xmlns:p14="http://schemas.microsoft.com/office/powerpoint/2010/main" val="222882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92032-2874-470A-828C-AA363345C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Why Change is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BB7E-555B-4845-AE9D-1C40DE509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recommendations are not based on a political polemic but data and experience to date in the UK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There is plenty of evidence that CAT works to provide long term benefits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Everyone is under pressure – it needs to be easier to do.</a:t>
            </a:r>
          </a:p>
        </p:txBody>
      </p:sp>
    </p:spTree>
    <p:extLst>
      <p:ext uri="{BB962C8B-B14F-4D97-AF65-F5344CB8AC3E}">
        <p14:creationId xmlns:p14="http://schemas.microsoft.com/office/powerpoint/2010/main" val="395768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6FA8-597E-4F6D-B838-32C2AC65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Improving the Process – it is too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C2F3-5FEA-4335-874B-5164D7501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Badge it as an investment in economic, social and environmental impacts – not giving assets away for nothing</a:t>
            </a:r>
          </a:p>
          <a:p>
            <a:r>
              <a:rPr lang="en-GB" dirty="0"/>
              <a:t>Improve the guidance and clarify requirements on business cases and business plans to avoid waste</a:t>
            </a:r>
          </a:p>
          <a:p>
            <a:r>
              <a:rPr lang="en-GB" dirty="0"/>
              <a:t>Promote it to get early discussion going and improve take up</a:t>
            </a:r>
          </a:p>
          <a:p>
            <a:r>
              <a:rPr lang="en-GB" dirty="0"/>
              <a:t>Sellers and buyers need a capital fund</a:t>
            </a:r>
          </a:p>
          <a:p>
            <a:r>
              <a:rPr lang="en-GB" dirty="0"/>
              <a:t>Community organisations need access to professional independent help with design</a:t>
            </a:r>
            <a:r>
              <a:rPr lang="en-GB"/>
              <a:t>, costs, </a:t>
            </a:r>
            <a:r>
              <a:rPr lang="en-GB" dirty="0"/>
              <a:t>valuations and viable business models</a:t>
            </a:r>
          </a:p>
          <a:p>
            <a:r>
              <a:rPr lang="en-GB" dirty="0"/>
              <a:t>Get bold and imaginative – especially needed post pandemic</a:t>
            </a:r>
          </a:p>
        </p:txBody>
      </p:sp>
    </p:spTree>
    <p:extLst>
      <p:ext uri="{BB962C8B-B14F-4D97-AF65-F5344CB8AC3E}">
        <p14:creationId xmlns:p14="http://schemas.microsoft.com/office/powerpoint/2010/main" val="289698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00C7-0D60-46EA-8CD1-A22F7CB7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Improve integration - Join It All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DB646-D6C7-41D8-AD6A-D7722AE3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Same routes for surplus assets for local and central government for CAT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Go Local – that is where the working relationships and trust are</a:t>
            </a:r>
          </a:p>
        </p:txBody>
      </p:sp>
    </p:spTree>
    <p:extLst>
      <p:ext uri="{BB962C8B-B14F-4D97-AF65-F5344CB8AC3E}">
        <p14:creationId xmlns:p14="http://schemas.microsoft.com/office/powerpoint/2010/main" val="236245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8EEE8-A54C-4E06-986F-8766544C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New Legislation – Future Proofing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9F90-60B6-453C-9F7C-844C4C56A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 from England and Scotland – there is no need to re-invent the wheel</a:t>
            </a:r>
          </a:p>
          <a:p>
            <a:endParaRPr lang="en-GB" dirty="0"/>
          </a:p>
          <a:p>
            <a:r>
              <a:rPr lang="en-GB" dirty="0"/>
              <a:t>Clear powers are needed for Community organisations to acquire BOTH public and private assets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4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Community Powers for Asset Transfer</vt:lpstr>
      <vt:lpstr>Why Change is Needed</vt:lpstr>
      <vt:lpstr>Improving the Process – it is too hard</vt:lpstr>
      <vt:lpstr>Improve integration - Join It All Up</vt:lpstr>
      <vt:lpstr>New Legislation – Future Proofing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Powers for Asset Transfer</dc:title>
  <dc:creator>Lorraine Hart</dc:creator>
  <cp:lastModifiedBy>Lorraine Hart</cp:lastModifiedBy>
  <cp:revision>5</cp:revision>
  <dcterms:created xsi:type="dcterms:W3CDTF">2021-06-21T09:04:05Z</dcterms:created>
  <dcterms:modified xsi:type="dcterms:W3CDTF">2021-06-21T09:30:40Z</dcterms:modified>
</cp:coreProperties>
</file>